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451" r:id="rId23"/>
    <p:sldId id="384" r:id="rId24"/>
    <p:sldId id="373" r:id="rId25"/>
    <p:sldId id="374" r:id="rId26"/>
    <p:sldId id="375" r:id="rId27"/>
    <p:sldId id="395" r:id="rId28"/>
    <p:sldId id="396" r:id="rId29"/>
    <p:sldId id="418" r:id="rId30"/>
    <p:sldId id="397" r:id="rId31"/>
    <p:sldId id="398" r:id="rId32"/>
    <p:sldId id="399" r:id="rId33"/>
    <p:sldId id="419" r:id="rId34"/>
    <p:sldId id="400" r:id="rId35"/>
    <p:sldId id="417" r:id="rId36"/>
    <p:sldId id="263" r:id="rId37"/>
    <p:sldId id="260" r:id="rId38"/>
    <p:sldId id="450" r:id="rId39"/>
    <p:sldId id="449" r:id="rId40"/>
    <p:sldId id="270" r:id="rId41"/>
    <p:sldId id="271" r:id="rId42"/>
    <p:sldId id="272" r:id="rId43"/>
    <p:sldId id="273" r:id="rId44"/>
    <p:sldId id="385" r:id="rId45"/>
    <p:sldId id="279" r:id="rId46"/>
    <p:sldId id="280" r:id="rId47"/>
    <p:sldId id="281" r:id="rId48"/>
    <p:sldId id="282" r:id="rId49"/>
    <p:sldId id="386" r:id="rId50"/>
    <p:sldId id="387" r:id="rId51"/>
    <p:sldId id="388" r:id="rId52"/>
    <p:sldId id="389" r:id="rId53"/>
    <p:sldId id="390" r:id="rId54"/>
    <p:sldId id="391" r:id="rId55"/>
    <p:sldId id="392" r:id="rId56"/>
    <p:sldId id="393" r:id="rId57"/>
    <p:sldId id="402" r:id="rId58"/>
    <p:sldId id="410" r:id="rId59"/>
    <p:sldId id="411" r:id="rId60"/>
    <p:sldId id="406" r:id="rId61"/>
    <p:sldId id="403" r:id="rId62"/>
    <p:sldId id="414" r:id="rId63"/>
    <p:sldId id="415" r:id="rId64"/>
    <p:sldId id="416" r:id="rId65"/>
    <p:sldId id="409" r:id="rId66"/>
    <p:sldId id="405" r:id="rId67"/>
    <p:sldId id="407" r:id="rId68"/>
    <p:sldId id="404" r:id="rId69"/>
    <p:sldId id="435" r:id="rId70"/>
    <p:sldId id="437" r:id="rId71"/>
    <p:sldId id="439" r:id="rId72"/>
    <p:sldId id="440" r:id="rId73"/>
    <p:sldId id="442" r:id="rId74"/>
    <p:sldId id="443" r:id="rId75"/>
    <p:sldId id="438" r:id="rId76"/>
    <p:sldId id="436" r:id="rId77"/>
    <p:sldId id="460" r:id="rId78"/>
    <p:sldId id="462" r:id="rId79"/>
    <p:sldId id="463" r:id="rId80"/>
    <p:sldId id="467" r:id="rId81"/>
    <p:sldId id="469" r:id="rId82"/>
    <p:sldId id="476" r:id="rId83"/>
    <p:sldId id="475" r:id="rId84"/>
    <p:sldId id="478" r:id="rId85"/>
    <p:sldId id="477" r:id="rId86"/>
    <p:sldId id="479" r:id="rId87"/>
    <p:sldId id="480" r:id="rId88"/>
    <p:sldId id="466" r:id="rId89"/>
    <p:sldId id="464" r:id="rId90"/>
    <p:sldId id="471" r:id="rId91"/>
    <p:sldId id="470" r:id="rId92"/>
    <p:sldId id="473" r:id="rId93"/>
    <p:sldId id="474" r:id="rId94"/>
    <p:sldId id="483" r:id="rId95"/>
    <p:sldId id="481" r:id="rId96"/>
    <p:sldId id="472" r:id="rId97"/>
    <p:sldId id="484" r:id="rId98"/>
    <p:sldId id="486" r:id="rId99"/>
    <p:sldId id="493" r:id="rId100"/>
    <p:sldId id="487" r:id="rId101"/>
    <p:sldId id="490" r:id="rId102"/>
    <p:sldId id="489" r:id="rId103"/>
    <p:sldId id="500" r:id="rId104"/>
    <p:sldId id="491" r:id="rId105"/>
    <p:sldId id="488" r:id="rId106"/>
    <p:sldId id="482" r:id="rId107"/>
    <p:sldId id="497" r:id="rId108"/>
    <p:sldId id="498" r:id="rId109"/>
    <p:sldId id="501" r:id="rId110"/>
    <p:sldId id="496" r:id="rId111"/>
    <p:sldId id="502" r:id="rId112"/>
    <p:sldId id="495" r:id="rId113"/>
    <p:sldId id="485" r:id="rId114"/>
    <p:sldId id="284" r:id="rId115"/>
    <p:sldId id="285" r:id="rId116"/>
    <p:sldId id="286" r:id="rId117"/>
    <p:sldId id="355" r:id="rId118"/>
    <p:sldId id="291" r:id="rId119"/>
    <p:sldId id="288" r:id="rId120"/>
    <p:sldId id="292" r:id="rId121"/>
    <p:sldId id="293" r:id="rId122"/>
    <p:sldId id="294" r:id="rId123"/>
    <p:sldId id="297" r:id="rId124"/>
    <p:sldId id="298" r:id="rId125"/>
    <p:sldId id="299" r:id="rId126"/>
    <p:sldId id="300" r:id="rId127"/>
    <p:sldId id="301" r:id="rId128"/>
    <p:sldId id="302" r:id="rId129"/>
    <p:sldId id="303" r:id="rId130"/>
    <p:sldId id="304" r:id="rId131"/>
    <p:sldId id="305" r:id="rId132"/>
    <p:sldId id="306" r:id="rId133"/>
    <p:sldId id="307" r:id="rId134"/>
    <p:sldId id="308" r:id="rId135"/>
    <p:sldId id="309" r:id="rId136"/>
    <p:sldId id="310" r:id="rId137"/>
    <p:sldId id="315" r:id="rId138"/>
    <p:sldId id="316" r:id="rId139"/>
    <p:sldId id="317" r:id="rId140"/>
    <p:sldId id="311" r:id="rId141"/>
    <p:sldId id="312" r:id="rId142"/>
    <p:sldId id="313" r:id="rId143"/>
    <p:sldId id="314" r:id="rId144"/>
    <p:sldId id="318" r:id="rId145"/>
    <p:sldId id="319" r:id="rId146"/>
    <p:sldId id="320" r:id="rId147"/>
    <p:sldId id="321" r:id="rId148"/>
    <p:sldId id="322" r:id="rId149"/>
    <p:sldId id="323" r:id="rId150"/>
    <p:sldId id="324" r:id="rId151"/>
    <p:sldId id="326" r:id="rId152"/>
    <p:sldId id="327" r:id="rId153"/>
    <p:sldId id="328" r:id="rId154"/>
    <p:sldId id="329" r:id="rId155"/>
    <p:sldId id="330" r:id="rId156"/>
    <p:sldId id="331" r:id="rId157"/>
    <p:sldId id="332" r:id="rId158"/>
    <p:sldId id="333" r:id="rId159"/>
    <p:sldId id="334" r:id="rId160"/>
    <p:sldId id="335" r:id="rId161"/>
    <p:sldId id="336" r:id="rId162"/>
    <p:sldId id="337" r:id="rId163"/>
    <p:sldId id="338" r:id="rId164"/>
    <p:sldId id="339" r:id="rId165"/>
    <p:sldId id="340" r:id="rId166"/>
    <p:sldId id="341" r:id="rId167"/>
    <p:sldId id="342" r:id="rId168"/>
    <p:sldId id="343" r:id="rId169"/>
    <p:sldId id="344" r:id="rId170"/>
    <p:sldId id="345" r:id="rId171"/>
    <p:sldId id="346" r:id="rId172"/>
    <p:sldId id="347" r:id="rId173"/>
    <p:sldId id="348" r:id="rId174"/>
    <p:sldId id="349" r:id="rId175"/>
    <p:sldId id="350" r:id="rId176"/>
    <p:sldId id="351" r:id="rId177"/>
    <p:sldId id="352" r:id="rId178"/>
    <p:sldId id="353" r:id="rId179"/>
    <p:sldId id="354" r:id="rId180"/>
    <p:sldId id="356" r:id="rId181"/>
    <p:sldId id="357" r:id="rId182"/>
    <p:sldId id="358" r:id="rId183"/>
    <p:sldId id="359" r:id="rId184"/>
    <p:sldId id="360" r:id="rId185"/>
    <p:sldId id="361" r:id="rId186"/>
    <p:sldId id="362" r:id="rId187"/>
    <p:sldId id="363" r:id="rId188"/>
    <p:sldId id="364" r:id="rId189"/>
    <p:sldId id="367" r:id="rId190"/>
    <p:sldId id="368" r:id="rId191"/>
    <p:sldId id="370" r:id="rId192"/>
    <p:sldId id="372" r:id="rId193"/>
    <p:sldId id="369" r:id="rId194"/>
    <p:sldId id="376" r:id="rId195"/>
    <p:sldId id="377" r:id="rId196"/>
    <p:sldId id="378" r:id="rId197"/>
    <p:sldId id="379" r:id="rId198"/>
    <p:sldId id="371" r:id="rId199"/>
    <p:sldId id="420" r:id="rId200"/>
    <p:sldId id="421" r:id="rId201"/>
    <p:sldId id="422" r:id="rId202"/>
    <p:sldId id="428" r:id="rId203"/>
    <p:sldId id="424" r:id="rId204"/>
    <p:sldId id="425" r:id="rId205"/>
    <p:sldId id="427" r:id="rId206"/>
    <p:sldId id="426" r:id="rId207"/>
    <p:sldId id="429" r:id="rId208"/>
    <p:sldId id="430" r:id="rId209"/>
    <p:sldId id="431" r:id="rId210"/>
    <p:sldId id="432" r:id="rId211"/>
    <p:sldId id="433" r:id="rId212"/>
    <p:sldId id="434" r:id="rId213"/>
    <p:sldId id="423" r:id="rId214"/>
    <p:sldId id="268" r:id="rId215"/>
    <p:sldId id="365" r:id="rId216"/>
    <p:sldId id="366" r:id="rId217"/>
    <p:sldId id="296" r:id="rId218"/>
    <p:sldId id="290" r:id="rId2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4472C4"/>
    <a:srgbClr val="B9B9B9"/>
    <a:srgbClr val="89D466"/>
    <a:srgbClr val="F7C041"/>
    <a:srgbClr val="55B7EE"/>
    <a:srgbClr val="007A37"/>
    <a:srgbClr val="64CF95"/>
    <a:srgbClr val="D6DCE5"/>
    <a:srgbClr val="F743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50" autoAdjust="0"/>
    <p:restoredTop sz="94660"/>
  </p:normalViewPr>
  <p:slideViewPr>
    <p:cSldViewPr snapToGrid="0">
      <p:cViewPr varScale="1">
        <p:scale>
          <a:sx n="118" d="100"/>
          <a:sy n="118" d="100"/>
        </p:scale>
        <p:origin x="9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2021-03-11</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2021-03-11</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2021-03-11</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2021-03-11</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2021-03-11</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2021-03-11</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2021-03-11</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2021-03-11</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2021-03-11</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2021-03-11</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2021-03-11</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2021-03-11</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14.xml"/></Relationships>
</file>

<file path=ppt/slides/_rels/slide100.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3" Type="http://schemas.openxmlformats.org/officeDocument/2006/relationships/slide" Target="slide214.xml"/><Relationship Id="rId7" Type="http://schemas.openxmlformats.org/officeDocument/2006/relationships/image" Target="../media/image121.jpe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139.jpe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slide" Target="slide214.xml"/><Relationship Id="rId7" Type="http://schemas.openxmlformats.org/officeDocument/2006/relationships/image" Target="../media/image143.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03.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04.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6.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07.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08.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09.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14.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hyperlink" Target="../Content/ItCS/OS_Memory_Management/index.html" TargetMode="External"/><Relationship Id="rId4" Type="http://schemas.openxmlformats.org/officeDocument/2006/relationships/image" Target="../media/image153.png"/></Relationships>
</file>

<file path=ppt/slides/_rels/slide111.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12.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13.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57.jpeg"/><Relationship Id="rId4" Type="http://schemas.openxmlformats.org/officeDocument/2006/relationships/image" Target="../media/image156.png"/></Relationships>
</file>

<file path=ppt/slides/_rels/slide114.xml.rels><?xml version="1.0" encoding="UTF-8" standalone="yes"?>
<Relationships xmlns="http://schemas.openxmlformats.org/package/2006/relationships"><Relationship Id="rId3" Type="http://schemas.openxmlformats.org/officeDocument/2006/relationships/slide" Target="slide189.xml"/><Relationship Id="rId2" Type="http://schemas.openxmlformats.org/officeDocument/2006/relationships/slide" Target="slide115.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slide" Target="slide2.xml"/></Relationships>
</file>

<file path=ppt/slides/_rels/slide115.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slide" Target="slide114.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slide" Target="slide185.xml"/><Relationship Id="rId4" Type="http://schemas.openxmlformats.org/officeDocument/2006/relationships/slide" Target="slide180.xml"/></Relationships>
</file>

<file path=ppt/slides/_rels/slide116.xml.rels><?xml version="1.0" encoding="UTF-8" standalone="yes"?>
<Relationships xmlns="http://schemas.openxmlformats.org/package/2006/relationships"><Relationship Id="rId8" Type="http://schemas.openxmlformats.org/officeDocument/2006/relationships/slide" Target="slide129.xml"/><Relationship Id="rId13" Type="http://schemas.openxmlformats.org/officeDocument/2006/relationships/slide" Target="slide153.xml"/><Relationship Id="rId18" Type="http://schemas.openxmlformats.org/officeDocument/2006/relationships/slide" Target="slide214.xml"/><Relationship Id="rId3" Type="http://schemas.openxmlformats.org/officeDocument/2006/relationships/slide" Target="slide118.xml"/><Relationship Id="rId7" Type="http://schemas.openxmlformats.org/officeDocument/2006/relationships/slide" Target="slide127.xml"/><Relationship Id="rId12" Type="http://schemas.openxmlformats.org/officeDocument/2006/relationships/slide" Target="slide147.xml"/><Relationship Id="rId17" Type="http://schemas.openxmlformats.org/officeDocument/2006/relationships/slide" Target="slide115.xml"/><Relationship Id="rId2" Type="http://schemas.openxmlformats.org/officeDocument/2006/relationships/slide" Target="slide117.xml"/><Relationship Id="rId16" Type="http://schemas.openxmlformats.org/officeDocument/2006/relationships/slide" Target="slide176.xml"/><Relationship Id="rId1" Type="http://schemas.openxmlformats.org/officeDocument/2006/relationships/slideLayout" Target="../slideLayouts/slideLayout2.xml"/><Relationship Id="rId6" Type="http://schemas.openxmlformats.org/officeDocument/2006/relationships/slide" Target="slide125.xml"/><Relationship Id="rId11" Type="http://schemas.openxmlformats.org/officeDocument/2006/relationships/slide" Target="slide140.xml"/><Relationship Id="rId5" Type="http://schemas.openxmlformats.org/officeDocument/2006/relationships/slide" Target="slide122.xml"/><Relationship Id="rId15" Type="http://schemas.openxmlformats.org/officeDocument/2006/relationships/slide" Target="slide170.xml"/><Relationship Id="rId10" Type="http://schemas.openxmlformats.org/officeDocument/2006/relationships/slide" Target="slide133.xml"/><Relationship Id="rId4" Type="http://schemas.openxmlformats.org/officeDocument/2006/relationships/slide" Target="slide120.xml"/><Relationship Id="rId9" Type="http://schemas.openxmlformats.org/officeDocument/2006/relationships/slide" Target="slide131.xml"/><Relationship Id="rId14" Type="http://schemas.openxmlformats.org/officeDocument/2006/relationships/slide" Target="slide163.xml"/></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18.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161.png"/><Relationship Id="rId4" Type="http://schemas.openxmlformats.org/officeDocument/2006/relationships/image" Target="../media/image160.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22.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2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169.png"/><Relationship Id="rId4" Type="http://schemas.openxmlformats.org/officeDocument/2006/relationships/image" Target="../media/image168.png"/></Relationships>
</file>

<file path=ppt/slides/_rels/slide125.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6.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27.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176.png"/><Relationship Id="rId4" Type="http://schemas.openxmlformats.org/officeDocument/2006/relationships/image" Target="../media/image175.png"/></Relationships>
</file>

<file path=ppt/slides/_rels/slide129.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2.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4.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35.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36.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185.png"/><Relationship Id="rId7" Type="http://schemas.openxmlformats.org/officeDocument/2006/relationships/image" Target="../media/image188.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87.png"/><Relationship Id="rId4" Type="http://schemas.openxmlformats.org/officeDocument/2006/relationships/image" Target="../media/image186.gif"/></Relationships>
</file>

<file path=ppt/slides/_rels/slide137.xml.rels><?xml version="1.0" encoding="UTF-8" standalone="yes"?>
<Relationships xmlns="http://schemas.openxmlformats.org/package/2006/relationships"><Relationship Id="rId3" Type="http://schemas.openxmlformats.org/officeDocument/2006/relationships/slide" Target="slide116.xml"/><Relationship Id="rId7" Type="http://schemas.openxmlformats.org/officeDocument/2006/relationships/slide" Target="slide214.xm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8.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190.png"/><Relationship Id="rId7" Type="http://schemas.openxmlformats.org/officeDocument/2006/relationships/image" Target="../media/image194.gif"/><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gif"/><Relationship Id="rId4" Type="http://schemas.openxmlformats.org/officeDocument/2006/relationships/image" Target="../media/image191.png"/></Relationships>
</file>

<file path=ppt/slides/_rels/slide13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4.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1.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42.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200.bmp"/><Relationship Id="rId7" Type="http://schemas.openxmlformats.org/officeDocument/2006/relationships/image" Target="../media/image204.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bmp"/></Relationships>
</file>

<file path=ppt/slides/_rels/slide14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 Target="slide11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206.png"/></Relationships>
</file>

<file path=ppt/slides/_rels/slide144.xml.rels><?xml version="1.0" encoding="UTF-8" standalone="yes"?>
<Relationships xmlns="http://schemas.openxmlformats.org/package/2006/relationships"><Relationship Id="rId3" Type="http://schemas.openxmlformats.org/officeDocument/2006/relationships/slide" Target="slide116.xml"/><Relationship Id="rId7" Type="http://schemas.openxmlformats.org/officeDocument/2006/relationships/slide" Target="slide214.xm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5.xml.rels><?xml version="1.0" encoding="UTF-8" standalone="yes"?>
<Relationships xmlns="http://schemas.openxmlformats.org/package/2006/relationships"><Relationship Id="rId8" Type="http://schemas.openxmlformats.org/officeDocument/2006/relationships/image" Target="../media/image212.bmp"/><Relationship Id="rId3" Type="http://schemas.openxmlformats.org/officeDocument/2006/relationships/image" Target="../media/image207.bmp"/><Relationship Id="rId7" Type="http://schemas.openxmlformats.org/officeDocument/2006/relationships/image" Target="../media/image211.gif"/><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gif"/><Relationship Id="rId4" Type="http://schemas.openxmlformats.org/officeDocument/2006/relationships/image" Target="../media/image208.bmp"/><Relationship Id="rId9" Type="http://schemas.openxmlformats.org/officeDocument/2006/relationships/slide" Target="slide214.xml"/></Relationships>
</file>

<file path=ppt/slides/_rels/slide146.xml.rels><?xml version="1.0" encoding="UTF-8" standalone="yes"?>
<Relationships xmlns="http://schemas.openxmlformats.org/package/2006/relationships"><Relationship Id="rId3" Type="http://schemas.openxmlformats.org/officeDocument/2006/relationships/image" Target="../media/image213.gif"/><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47.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8.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49.xml.rels><?xml version="1.0" encoding="UTF-8" standalone="yes"?>
<Relationships xmlns="http://schemas.openxmlformats.org/package/2006/relationships"><Relationship Id="rId3" Type="http://schemas.openxmlformats.org/officeDocument/2006/relationships/image" Target="../media/image219.bmp"/><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22.bmp"/><Relationship Id="rId5" Type="http://schemas.openxmlformats.org/officeDocument/2006/relationships/image" Target="../media/image221.png"/><Relationship Id="rId4" Type="http://schemas.openxmlformats.org/officeDocument/2006/relationships/image" Target="../media/image220.png"/></Relationships>
</file>

<file path=ppt/slides/_rels/slide15.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slide" Target="slide11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224.bmp"/></Relationships>
</file>

<file path=ppt/slides/_rels/slide151.xml.rels><?xml version="1.0" encoding="UTF-8" standalone="yes"?>
<Relationships xmlns="http://schemas.openxmlformats.org/package/2006/relationships"><Relationship Id="rId3" Type="http://schemas.openxmlformats.org/officeDocument/2006/relationships/slide" Target="slide116.xml"/><Relationship Id="rId7" Type="http://schemas.openxmlformats.org/officeDocument/2006/relationships/slide" Target="slide214.xm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227.gif"/><Relationship Id="rId4" Type="http://schemas.openxmlformats.org/officeDocument/2006/relationships/image" Target="../media/image226.png"/></Relationships>
</file>

<file path=ppt/slides/_rels/slide153.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230.png"/><Relationship Id="rId4" Type="http://schemas.openxmlformats.org/officeDocument/2006/relationships/image" Target="../media/image22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34.bmp"/><Relationship Id="rId5" Type="http://schemas.openxmlformats.org/officeDocument/2006/relationships/image" Target="../media/image233.png"/><Relationship Id="rId4" Type="http://schemas.openxmlformats.org/officeDocument/2006/relationships/image" Target="../media/image232.bmp"/></Relationships>
</file>

<file path=ppt/slides/_rels/slide15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slide" Target="slide11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236.png"/></Relationships>
</file>

<file path=ppt/slides/_rels/slide15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239.png"/><Relationship Id="rId4" Type="http://schemas.openxmlformats.org/officeDocument/2006/relationships/image" Target="../media/image238.png"/></Relationships>
</file>

<file path=ppt/slides/_rels/slide158.xml.rels><?xml version="1.0" encoding="UTF-8" standalone="yes"?>
<Relationships xmlns="http://schemas.openxmlformats.org/package/2006/relationships"><Relationship Id="rId3" Type="http://schemas.openxmlformats.org/officeDocument/2006/relationships/image" Target="../media/image240.bmp"/><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242.png"/><Relationship Id="rId4" Type="http://schemas.openxmlformats.org/officeDocument/2006/relationships/image" Target="../media/image241.png"/></Relationships>
</file>

<file path=ppt/slides/_rels/slide159.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116.xml"/><Relationship Id="rId7" Type="http://schemas.openxmlformats.org/officeDocument/2006/relationships/slide" Target="slide214.xm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1.xml.rels><?xml version="1.0" encoding="UTF-8" standalone="yes"?>
<Relationships xmlns="http://schemas.openxmlformats.org/package/2006/relationships"><Relationship Id="rId3" Type="http://schemas.openxmlformats.org/officeDocument/2006/relationships/image" Target="../media/image243.bmp"/><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245.png"/><Relationship Id="rId4" Type="http://schemas.openxmlformats.org/officeDocument/2006/relationships/image" Target="../media/image244.png"/></Relationships>
</file>

<file path=ppt/slides/_rels/slide162.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49.gif"/><Relationship Id="rId5" Type="http://schemas.openxmlformats.org/officeDocument/2006/relationships/image" Target="../media/image248.bmp"/><Relationship Id="rId4" Type="http://schemas.openxmlformats.org/officeDocument/2006/relationships/image" Target="../media/image247.bmp"/></Relationships>
</file>

<file path=ppt/slides/_rels/slide163.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4.xml.rels><?xml version="1.0" encoding="UTF-8" standalone="yes"?>
<Relationships xmlns="http://schemas.openxmlformats.org/package/2006/relationships"><Relationship Id="rId3" Type="http://schemas.openxmlformats.org/officeDocument/2006/relationships/image" Target="../media/image250.bmp"/><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bmp"/><Relationship Id="rId4" Type="http://schemas.openxmlformats.org/officeDocument/2006/relationships/image" Target="../media/image251.bmp"/></Relationships>
</file>

<file path=ppt/slides/_rels/slide165.xml.rels><?xml version="1.0" encoding="UTF-8" standalone="yes"?>
<Relationships xmlns="http://schemas.openxmlformats.org/package/2006/relationships"><Relationship Id="rId3" Type="http://schemas.openxmlformats.org/officeDocument/2006/relationships/image" Target="../media/image254.bmp"/><Relationship Id="rId2" Type="http://schemas.openxmlformats.org/officeDocument/2006/relationships/slide" Target="slide11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255.png"/></Relationships>
</file>

<file path=ppt/slides/_rels/slide16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 Target="slide11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258.png"/></Relationships>
</file>

<file path=ppt/slides/_rels/slide168.xml.rels><?xml version="1.0" encoding="UTF-8" standalone="yes"?>
<Relationships xmlns="http://schemas.openxmlformats.org/package/2006/relationships"><Relationship Id="rId3" Type="http://schemas.openxmlformats.org/officeDocument/2006/relationships/slide" Target="slide116.xml"/><Relationship Id="rId7" Type="http://schemas.openxmlformats.org/officeDocument/2006/relationships/slide" Target="slide214.xm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69.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250.bmp"/><Relationship Id="rId7" Type="http://schemas.openxmlformats.org/officeDocument/2006/relationships/image" Target="../media/image262.bmp"/><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61.bmp"/><Relationship Id="rId5" Type="http://schemas.openxmlformats.org/officeDocument/2006/relationships/image" Target="../media/image260.png"/><Relationship Id="rId4" Type="http://schemas.openxmlformats.org/officeDocument/2006/relationships/image" Target="../media/image259.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70.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71.xml.rels><?xml version="1.0" encoding="UTF-8" standalone="yes"?>
<Relationships xmlns="http://schemas.openxmlformats.org/package/2006/relationships"><Relationship Id="rId8" Type="http://schemas.openxmlformats.org/officeDocument/2006/relationships/image" Target="../media/image268.bmp"/><Relationship Id="rId3" Type="http://schemas.openxmlformats.org/officeDocument/2006/relationships/image" Target="../media/image263.png"/><Relationship Id="rId7" Type="http://schemas.openxmlformats.org/officeDocument/2006/relationships/image" Target="../media/image267.bmp"/><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66.bmp"/><Relationship Id="rId5" Type="http://schemas.openxmlformats.org/officeDocument/2006/relationships/image" Target="../media/image265.bmp"/><Relationship Id="rId4" Type="http://schemas.openxmlformats.org/officeDocument/2006/relationships/image" Target="../media/image264.png"/><Relationship Id="rId9" Type="http://schemas.openxmlformats.org/officeDocument/2006/relationships/slide" Target="slide214.xml"/></Relationships>
</file>

<file path=ppt/slides/_rels/slide172.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269.bmp"/><Relationship Id="rId7" Type="http://schemas.openxmlformats.org/officeDocument/2006/relationships/image" Target="../media/image273.bmp"/><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72.bmp"/><Relationship Id="rId5" Type="http://schemas.openxmlformats.org/officeDocument/2006/relationships/image" Target="../media/image271.bmp"/><Relationship Id="rId4" Type="http://schemas.openxmlformats.org/officeDocument/2006/relationships/image" Target="../media/image270.bmp"/></Relationships>
</file>

<file path=ppt/slides/_rels/slide173.xml.rels><?xml version="1.0" encoding="UTF-8" standalone="yes"?>
<Relationships xmlns="http://schemas.openxmlformats.org/package/2006/relationships"><Relationship Id="rId3" Type="http://schemas.openxmlformats.org/officeDocument/2006/relationships/slide" Target="slide116.xml"/><Relationship Id="rId7" Type="http://schemas.openxmlformats.org/officeDocument/2006/relationships/slide" Target="slide214.xm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74.xml.rels><?xml version="1.0" encoding="UTF-8" standalone="yes"?>
<Relationships xmlns="http://schemas.openxmlformats.org/package/2006/relationships"><Relationship Id="rId8" Type="http://schemas.openxmlformats.org/officeDocument/2006/relationships/image" Target="../media/image279.gif"/><Relationship Id="rId3" Type="http://schemas.openxmlformats.org/officeDocument/2006/relationships/image" Target="../media/image274.bmp"/><Relationship Id="rId7" Type="http://schemas.openxmlformats.org/officeDocument/2006/relationships/image" Target="../media/image278.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77.bmp"/><Relationship Id="rId5" Type="http://schemas.openxmlformats.org/officeDocument/2006/relationships/image" Target="../media/image276.bmp"/><Relationship Id="rId4" Type="http://schemas.openxmlformats.org/officeDocument/2006/relationships/image" Target="../media/image275.bmp"/><Relationship Id="rId9" Type="http://schemas.openxmlformats.org/officeDocument/2006/relationships/slide" Target="slide214.xml"/></Relationships>
</file>

<file path=ppt/slides/_rels/slide17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282.bmp"/><Relationship Id="rId4" Type="http://schemas.openxmlformats.org/officeDocument/2006/relationships/image" Target="../media/image281.bmp"/></Relationships>
</file>

<file path=ppt/slides/_rels/slide176.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77.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hyperlink" Target="mailto:test01@10.10.1.14" TargetMode="External"/><Relationship Id="rId7" Type="http://schemas.openxmlformats.org/officeDocument/2006/relationships/image" Target="../media/image286.bmp"/><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178.xml.rels><?xml version="1.0" encoding="UTF-8" standalone="yes"?>
<Relationships xmlns="http://schemas.openxmlformats.org/package/2006/relationships"><Relationship Id="rId3" Type="http://schemas.openxmlformats.org/officeDocument/2006/relationships/slide" Target="slide116.xml"/><Relationship Id="rId7" Type="http://schemas.openxmlformats.org/officeDocument/2006/relationships/slide" Target="slide214.xml"/><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7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11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289.bmp"/><Relationship Id="rId4" Type="http://schemas.openxmlformats.org/officeDocument/2006/relationships/image" Target="../media/image288.bmp"/></Relationships>
</file>

<file path=ppt/slides/_rels/slide18.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182.xml"/><Relationship Id="rId2" Type="http://schemas.openxmlformats.org/officeDocument/2006/relationships/slide" Target="slide181.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slide" Target="slide115.xml"/></Relationships>
</file>

<file path=ppt/slides/_rels/slide181.xml.rels><?xml version="1.0" encoding="UTF-8" standalone="yes"?>
<Relationships xmlns="http://schemas.openxmlformats.org/package/2006/relationships"><Relationship Id="rId3" Type="http://schemas.openxmlformats.org/officeDocument/2006/relationships/image" Target="../media/image290.bmp"/><Relationship Id="rId2" Type="http://schemas.openxmlformats.org/officeDocument/2006/relationships/slide" Target="slide180.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8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slide" Target="slide214.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slide" Target="slide180.xml"/><Relationship Id="rId4" Type="http://schemas.openxmlformats.org/officeDocument/2006/relationships/image" Target="../media/image94.png"/></Relationships>
</file>

<file path=ppt/slides/_rels/slide18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180.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84.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8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slide" Target="slide187.xml"/><Relationship Id="rId2" Type="http://schemas.openxmlformats.org/officeDocument/2006/relationships/slide" Target="slide18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slide" Target="slide189.xml"/></Relationships>
</file>

<file path=ppt/slides/_rels/slide18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slide" Target="slide185.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8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slide" Target="slide214.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85.xml"/><Relationship Id="rId5" Type="http://schemas.openxmlformats.org/officeDocument/2006/relationships/image" Target="../media/image91.jpeg"/><Relationship Id="rId4" Type="http://schemas.openxmlformats.org/officeDocument/2006/relationships/image" Target="../media/image94.png"/></Relationships>
</file>

<file path=ppt/slides/_rels/slide188.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8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slide" Target="slide190.xml"/><Relationship Id="rId7" Type="http://schemas.openxmlformats.org/officeDocument/2006/relationships/slide" Target="slide210.xml"/><Relationship Id="rId2" Type="http://schemas.openxmlformats.org/officeDocument/2006/relationships/slide" Target="slide114.xml"/><Relationship Id="rId1" Type="http://schemas.openxmlformats.org/officeDocument/2006/relationships/slideLayout" Target="../slideLayouts/slideLayout2.xml"/><Relationship Id="rId6" Type="http://schemas.openxmlformats.org/officeDocument/2006/relationships/slide" Target="slide203.xml"/><Relationship Id="rId5" Type="http://schemas.openxmlformats.org/officeDocument/2006/relationships/slide" Target="slide199.xml"/><Relationship Id="rId4" Type="http://schemas.openxmlformats.org/officeDocument/2006/relationships/slide" Target="slide194.xml"/></Relationships>
</file>

<file path=ppt/slides/_rels/slide19.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91.xml.rels><?xml version="1.0" encoding="UTF-8" standalone="yes"?>
<Relationships xmlns="http://schemas.openxmlformats.org/package/2006/relationships"><Relationship Id="rId3" Type="http://schemas.openxmlformats.org/officeDocument/2006/relationships/slide" Target="slide189.xml"/><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92.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293.png"/><Relationship Id="rId7" Type="http://schemas.openxmlformats.org/officeDocument/2006/relationships/image" Target="../media/image297.png"/><Relationship Id="rId2" Type="http://schemas.openxmlformats.org/officeDocument/2006/relationships/slide" Target="slide189.xml"/><Relationship Id="rId1" Type="http://schemas.openxmlformats.org/officeDocument/2006/relationships/slideLayout" Target="../slideLayouts/slideLayout2.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193.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slide" Target="slide214.xml"/><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89.xml"/><Relationship Id="rId5" Type="http://schemas.openxmlformats.org/officeDocument/2006/relationships/image" Target="../media/image91.jpeg"/><Relationship Id="rId4" Type="http://schemas.openxmlformats.org/officeDocument/2006/relationships/image" Target="../media/image94.png"/></Relationships>
</file>

<file path=ppt/slides/_rels/slide195.xml.rels><?xml version="1.0" encoding="UTF-8" standalone="yes"?>
<Relationships xmlns="http://schemas.openxmlformats.org/package/2006/relationships"><Relationship Id="rId3" Type="http://schemas.openxmlformats.org/officeDocument/2006/relationships/slide" Target="slide189.xml"/><Relationship Id="rId2" Type="http://schemas.openxmlformats.org/officeDocument/2006/relationships/image" Target="../media/image298.jpeg"/><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96.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slide" Target="slide189.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197.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2.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slide" Target="slide12.xml"/><Relationship Id="rId7" Type="http://schemas.openxmlformats.org/officeDocument/2006/relationships/slide" Target="slide11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189.xml"/><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20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189.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202.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204.xml.rels><?xml version="1.0" encoding="UTF-8" standalone="yes"?>
<Relationships xmlns="http://schemas.openxmlformats.org/package/2006/relationships"><Relationship Id="rId3" Type="http://schemas.openxmlformats.org/officeDocument/2006/relationships/slide" Target="slide189.xml"/><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20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slide" Target="slide189.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206.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7"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 Id="rId6" Type="http://schemas.openxmlformats.org/officeDocument/2006/relationships/image" Target="../media/image303.jpeg"/><Relationship Id="rId5" Type="http://schemas.openxmlformats.org/officeDocument/2006/relationships/image" Target="../media/image302.jpeg"/><Relationship Id="rId4" Type="http://schemas.openxmlformats.org/officeDocument/2006/relationships/image" Target="../media/image301.jpeg"/></Relationships>
</file>

<file path=ppt/slides/_rels/slide208.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09.xml.rels><?xml version="1.0" encoding="UTF-8" standalone="yes"?>
<Relationships xmlns="http://schemas.openxmlformats.org/package/2006/relationships"><Relationship Id="rId3" Type="http://schemas.openxmlformats.org/officeDocument/2006/relationships/image" Target="../media/image308.jpeg"/><Relationship Id="rId2" Type="http://schemas.openxmlformats.org/officeDocument/2006/relationships/slide" Target="slide189.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307.png"/></Relationships>
</file>

<file path=ppt/slides/_rels/slide21.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211.xml.rels><?xml version="1.0" encoding="UTF-8" standalone="yes"?>
<Relationships xmlns="http://schemas.openxmlformats.org/package/2006/relationships"><Relationship Id="rId3" Type="http://schemas.openxmlformats.org/officeDocument/2006/relationships/slide" Target="slide189.xml"/><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212.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8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slide" Target="slide21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5.xml"/><Relationship Id="rId5" Type="http://schemas.openxmlformats.org/officeDocument/2006/relationships/slide" Target="slide180.xml"/><Relationship Id="rId4" Type="http://schemas.openxmlformats.org/officeDocument/2006/relationships/slide" Target="slide116.xml"/><Relationship Id="rId9" Type="http://schemas.openxmlformats.org/officeDocument/2006/relationships/slide" Target="slide36.xml"/></Relationships>
</file>

<file path=ppt/slides/_rels/slide215.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16.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217.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8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image" Target="../media/image30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2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28.xml"/><Relationship Id="rId4" Type="http://schemas.openxmlformats.org/officeDocument/2006/relationships/slide" Target="slide27.xml"/></Relationships>
</file>

<file path=ppt/slides/_rels/slide25.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14.xm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214.xml"/><Relationship Id="rId7" Type="http://schemas.openxmlformats.org/officeDocument/2006/relationships/image" Target="../media/image40.png"/><Relationship Id="rId2" Type="http://schemas.openxmlformats.org/officeDocument/2006/relationships/slide" Target="slide18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slide" Target="slide214.xm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4.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29.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slide" Target="slide214.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14.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214.xml"/><Relationship Id="rId5" Type="http://schemas.openxmlformats.org/officeDocument/2006/relationships/image" Target="../media/image61.png"/><Relationship Id="rId10" Type="http://schemas.openxmlformats.org/officeDocument/2006/relationships/slide" Target="slide24.xml"/><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slide" Target="slide24.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4.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3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35.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slide" Target="slide44.xml"/><Relationship Id="rId7" Type="http://schemas.openxmlformats.org/officeDocument/2006/relationships/slide" Target="slide2.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77.xml"/><Relationship Id="rId4" Type="http://schemas.openxmlformats.org/officeDocument/2006/relationships/slide" Target="slide57.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4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4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4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43.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6.xml"/><Relationship Id="rId3" Type="http://schemas.openxmlformats.org/officeDocument/2006/relationships/slide" Target="slide46.xml"/><Relationship Id="rId7" Type="http://schemas.openxmlformats.org/officeDocument/2006/relationships/slide" Target="slide50.xml"/><Relationship Id="rId12" Type="http://schemas.openxmlformats.org/officeDocument/2006/relationships/slide" Target="slide55.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54.xml"/><Relationship Id="rId5" Type="http://schemas.openxmlformats.org/officeDocument/2006/relationships/slide" Target="slide48.xml"/><Relationship Id="rId15" Type="http://schemas.openxmlformats.org/officeDocument/2006/relationships/slide" Target="slide214.xml"/><Relationship Id="rId10" Type="http://schemas.openxmlformats.org/officeDocument/2006/relationships/slide" Target="slide53.xml"/><Relationship Id="rId4" Type="http://schemas.openxmlformats.org/officeDocument/2006/relationships/slide" Target="slide47.xml"/><Relationship Id="rId9" Type="http://schemas.openxmlformats.org/officeDocument/2006/relationships/slide" Target="slide52.xml"/><Relationship Id="rId14" Type="http://schemas.openxmlformats.org/officeDocument/2006/relationships/slide" Target="slide36.xml"/></Relationships>
</file>

<file path=ppt/slides/_rels/slide45.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55.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slide" Target="slide61.xml"/><Relationship Id="rId7" Type="http://schemas.openxmlformats.org/officeDocument/2006/relationships/slide" Target="slide36.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slide" Target="slide65.xml"/><Relationship Id="rId4" Type="http://schemas.openxmlformats.org/officeDocument/2006/relationships/slide" Target="slide6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7.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59.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61.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69.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84.jpeg"/></Relationships>
</file>

<file path=ppt/slides/_rels/slide71.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97.png"/><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91.jpeg"/><Relationship Id="rId7" Type="http://schemas.openxmlformats.org/officeDocument/2006/relationships/hyperlink" Target="../Content/ItCS/calendar.php-55.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100.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102.pn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86.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91.jpeg"/><Relationship Id="rId7" Type="http://schemas.openxmlformats.org/officeDocument/2006/relationships/hyperlink" Target="../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slide" Target="slide214.xml"/><Relationship Id="rId4" Type="http://schemas.openxmlformats.org/officeDocument/2006/relationships/image" Target="../media/image105.png"/></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89.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91.jpeg"/><Relationship Id="rId7" Type="http://schemas.openxmlformats.org/officeDocument/2006/relationships/hyperlink" Target="../Content/ItCS/calendar.php-56.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90.xml.rels><?xml version="1.0" encoding="UTF-8" standalone="yes"?>
<Relationships xmlns="http://schemas.openxmlformats.org/package/2006/relationships"><Relationship Id="rId8" Type="http://schemas.openxmlformats.org/officeDocument/2006/relationships/slide" Target="slide214.xml"/><Relationship Id="rId3" Type="http://schemas.openxmlformats.org/officeDocument/2006/relationships/image" Target="../media/image91.jpeg"/><Relationship Id="rId7" Type="http://schemas.openxmlformats.org/officeDocument/2006/relationships/hyperlink" Target="../Content/ItCS/calendar.php-59.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109.png"/><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112.png"/><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slide" Target="slide214.xml"/></Relationships>
</file>

<file path=ppt/slides/_rels/slide9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116.jpeg"/><Relationship Id="rId4" Type="http://schemas.openxmlformats.org/officeDocument/2006/relationships/image" Target="../media/image115.png"/></Relationships>
</file>

<file path=ppt/slides/_rels/slide95.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214.xml"/><Relationship Id="rId5" Type="http://schemas.openxmlformats.org/officeDocument/2006/relationships/image" Target="../media/image119.png"/><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214.xml"/><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9.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slide" Target="slide36.xml"/><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image" Target="../media/image121.jpeg"/><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png"/><Relationship Id="rId4" Type="http://schemas.openxmlformats.org/officeDocument/2006/relationships/slide" Target="slide214.xml"/><Relationship Id="rId9" Type="http://schemas.openxmlformats.org/officeDocument/2006/relationships/image" Target="../media/image126.png"/><Relationship Id="rId14" Type="http://schemas.openxmlformats.org/officeDocument/2006/relationships/image" Target="../media/image1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
        <p:nvSpPr>
          <p:cNvPr id="19" name="실행 단추: 문서 18">
            <a:hlinkClick r:id="rId5" action="ppaction://hlinkfile"/>
            <a:extLst>
              <a:ext uri="{FF2B5EF4-FFF2-40B4-BE49-F238E27FC236}">
                <a16:creationId xmlns:a16="http://schemas.microsoft.com/office/drawing/2014/main" id="{84A8BC33-8946-4459-B594-7AFB9FADC6A5}"/>
              </a:ext>
            </a:extLst>
          </p:cNvPr>
          <p:cNvSpPr/>
          <p:nvPr/>
        </p:nvSpPr>
        <p:spPr>
          <a:xfrm>
            <a:off x="8632655" y="478859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6763416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 name="그림 7">
            <a:extLst>
              <a:ext uri="{FF2B5EF4-FFF2-40B4-BE49-F238E27FC236}">
                <a16:creationId xmlns:a16="http://schemas.microsoft.com/office/drawing/2014/main" id="{F048B912-935D-42EA-8879-909760730B64}"/>
              </a:ext>
            </a:extLst>
          </p:cNvPr>
          <p:cNvPicPr>
            <a:picLocks noChangeAspect="1"/>
          </p:cNvPicPr>
          <p:nvPr/>
        </p:nvPicPr>
        <p:blipFill>
          <a:blip r:embed="rId4"/>
          <a:stretch>
            <a:fillRect/>
          </a:stretch>
        </p:blipFill>
        <p:spPr>
          <a:xfrm>
            <a:off x="1107327" y="1752371"/>
            <a:ext cx="4727637" cy="4705519"/>
          </a:xfrm>
          <a:prstGeom prst="rect">
            <a:avLst/>
          </a:prstGeom>
        </p:spPr>
      </p:pic>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cxnSp>
        <p:nvCxnSpPr>
          <p:cNvPr id="12" name="연결선: 구부러짐 11">
            <a:extLst>
              <a:ext uri="{FF2B5EF4-FFF2-40B4-BE49-F238E27FC236}">
                <a16:creationId xmlns:a16="http://schemas.microsoft.com/office/drawing/2014/main" id="{B5AB8BCE-C580-41EE-8453-C43320C7D83F}"/>
              </a:ext>
            </a:extLst>
          </p:cNvPr>
          <p:cNvCxnSpPr/>
          <p:nvPr/>
        </p:nvCxnSpPr>
        <p:spPr>
          <a:xfrm>
            <a:off x="5405480" y="1853076"/>
            <a:ext cx="1553670" cy="299405"/>
          </a:xfrm>
          <a:prstGeom prst="curvedConnector3">
            <a:avLst>
              <a:gd name="adj1" fmla="val 4739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30763D-B98D-40AE-A7B3-1CF9D7013417}"/>
              </a:ext>
            </a:extLst>
          </p:cNvPr>
          <p:cNvSpPr txBox="1"/>
          <p:nvPr/>
        </p:nvSpPr>
        <p:spPr>
          <a:xfrm>
            <a:off x="6675929" y="2759384"/>
            <a:ext cx="4727637" cy="646331"/>
          </a:xfrm>
          <a:prstGeom prst="rect">
            <a:avLst/>
          </a:prstGeom>
          <a:noFill/>
        </p:spPr>
        <p:txBody>
          <a:bodyPr wrap="square" rtlCol="0">
            <a:spAutoFit/>
          </a:bodyPr>
          <a:lstStyle/>
          <a:p>
            <a:pPr marL="285750" indent="-285750">
              <a:buFontTx/>
              <a:buChar char="-"/>
            </a:pPr>
            <a:r>
              <a:rPr lang="ko-KR" altLang="en-US" dirty="0"/>
              <a:t>고정 분할 방법</a:t>
            </a:r>
            <a:endParaRPr lang="en-US" altLang="ko-KR" dirty="0"/>
          </a:p>
          <a:p>
            <a:r>
              <a:rPr lang="ko-KR" altLang="en-US" dirty="0"/>
              <a:t>특정 크기로 잘라 분할된 메모리를 </a:t>
            </a:r>
            <a:r>
              <a:rPr lang="ko-KR" altLang="en-US" dirty="0" err="1"/>
              <a:t>만듬</a:t>
            </a:r>
            <a:r>
              <a:rPr lang="en-US" altLang="ko-KR" dirty="0"/>
              <a:t>.</a:t>
            </a:r>
            <a:endParaRPr lang="ko-KR" altLang="en-US" dirty="0"/>
          </a:p>
        </p:txBody>
      </p:sp>
    </p:spTree>
    <p:extLst>
      <p:ext uri="{BB962C8B-B14F-4D97-AF65-F5344CB8AC3E}">
        <p14:creationId xmlns:p14="http://schemas.microsoft.com/office/powerpoint/2010/main" val="25517378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6" name="Picture 4">
            <a:extLst>
              <a:ext uri="{FF2B5EF4-FFF2-40B4-BE49-F238E27FC236}">
                <a16:creationId xmlns:a16="http://schemas.microsoft.com/office/drawing/2014/main" id="{BACC0FE6-79B3-4411-8B3F-E32329133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6768" y="1836196"/>
            <a:ext cx="7379288" cy="4216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2138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788100"/>
            <a:ext cx="4481762" cy="3085781"/>
          </a:xfrm>
          <a:prstGeom prst="rect">
            <a:avLst/>
          </a:prstGeom>
          <a:noFill/>
        </p:spPr>
        <p:txBody>
          <a:bodyPr wrap="square" rtlCol="0">
            <a:spAutoFit/>
          </a:bodyPr>
          <a:lstStyle/>
          <a:p>
            <a:pPr>
              <a:lnSpc>
                <a:spcPct val="150000"/>
              </a:lnSpc>
            </a:pPr>
            <a:r>
              <a:rPr lang="ko-KR" altLang="en-US" dirty="0"/>
              <a:t>리눅스의 장점</a:t>
            </a: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extLst>
              <a:ext uri="{FF2B5EF4-FFF2-40B4-BE49-F238E27FC236}">
                <a16:creationId xmlns:a16="http://schemas.microsoft.com/office/drawing/2014/main" id="{B15A9734-BAF9-493D-AE1E-6D2202D733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4953" y="4376754"/>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4830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09562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7507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700589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073139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955406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086C3BBC-496F-42B4-A695-ACD17C5FD8B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A9EEF18-EA5B-4EA9-8648-4B701AFB90F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D39760A-88B0-4B11-B9B4-F2679CD7B4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8" action="ppaction://hlinksldjump"/>
              <a:extLst>
                <a:ext uri="{FF2B5EF4-FFF2-40B4-BE49-F238E27FC236}">
                  <a16:creationId xmlns:a16="http://schemas.microsoft.com/office/drawing/2014/main" id="{BCC73046-7A81-4CE4-B4EB-D32D00551B4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49953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875554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3691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687787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142300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76267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769932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grpSp>
        <p:nvGrpSpPr>
          <p:cNvPr id="6" name="그룹 5">
            <a:extLst>
              <a:ext uri="{FF2B5EF4-FFF2-40B4-BE49-F238E27FC236}">
                <a16:creationId xmlns:a16="http://schemas.microsoft.com/office/drawing/2014/main" id="{650899CD-084C-45E1-B460-ADBD966DBF9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1A080E5-6E5B-4774-A620-60F8DE2C6A8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D462FAD-6937-471A-89AD-4DC1C4C755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429C5BF-4E21-499F-9F5E-F257BF75C57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6512964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931593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4422630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2326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399485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7982897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89485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11005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7303387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9461738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4500837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7"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473294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164512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5"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1249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기본 개념</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OSI </a:t>
                      </a:r>
                      <a:r>
                        <a:rPr lang="ko-KR" altLang="en-US" sz="800" kern="0" spc="0">
                          <a:solidFill>
                            <a:srgbClr val="000000"/>
                          </a:solidFill>
                          <a:effectLst/>
                          <a:latin typeface="휴먼명조"/>
                          <a:ea typeface="휴먼명조"/>
                        </a:rPr>
                        <a:t>참조 모델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25766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723475732"/>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46864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7"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682234587"/>
              </p:ext>
            </p:extLst>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5"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8"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5"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56249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3"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38046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3"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257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68194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1412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4"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8410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3"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45169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4"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76013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9330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4"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19613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3518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t>효율적으로 하드웨어를 </a:t>
            </a:r>
            <a:r>
              <a:rPr lang="ko-KR" altLang="en-US" dirty="0" err="1"/>
              <a:t>사용하는것</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13342</TotalTime>
  <Words>19603</Words>
  <Application>Microsoft Office PowerPoint</Application>
  <PresentationFormat>와이드스크린</PresentationFormat>
  <Paragraphs>4862</Paragraphs>
  <Slides>218</Slides>
  <Notes>0</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218</vt:i4>
      </vt:variant>
    </vt:vector>
  </HeadingPairs>
  <TitlesOfParts>
    <vt:vector size="238" baseType="lpstr">
      <vt:lpstr>AppleSDGothicNeo</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440</cp:revision>
  <dcterms:created xsi:type="dcterms:W3CDTF">2021-02-08T02:39:04Z</dcterms:created>
  <dcterms:modified xsi:type="dcterms:W3CDTF">2021-03-11T06:58:20Z</dcterms:modified>
</cp:coreProperties>
</file>